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4" r:id="rId2"/>
    <p:sldId id="258" r:id="rId3"/>
    <p:sldId id="259" r:id="rId4"/>
    <p:sldId id="269" r:id="rId5"/>
    <p:sldId id="275" r:id="rId6"/>
    <p:sldId id="276" r:id="rId7"/>
    <p:sldId id="277" r:id="rId8"/>
    <p:sldId id="272" r:id="rId9"/>
    <p:sldId id="270" r:id="rId10"/>
    <p:sldId id="271" r:id="rId11"/>
    <p:sldId id="278" r:id="rId12"/>
    <p:sldId id="287" r:id="rId13"/>
    <p:sldId id="288" r:id="rId14"/>
    <p:sldId id="289" r:id="rId15"/>
    <p:sldId id="284" r:id="rId16"/>
    <p:sldId id="261" r:id="rId17"/>
    <p:sldId id="286" r:id="rId18"/>
    <p:sldId id="290" r:id="rId19"/>
    <p:sldId id="292" r:id="rId20"/>
    <p:sldId id="291" r:id="rId21"/>
  </p:sldIdLst>
  <p:sldSz cx="9144000" cy="6858000" type="screen4x3"/>
  <p:notesSz cx="7077075" cy="9077325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50000"/>
      <a:buFont typeface="Monotype Sorts" pitchFamily="2" charset="2"/>
      <a:buChar char="n"/>
      <a:defRPr kumimoji="1"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50000"/>
      <a:buFont typeface="Monotype Sorts" pitchFamily="2" charset="2"/>
      <a:buChar char="n"/>
      <a:defRPr kumimoji="1"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50000"/>
      <a:buFont typeface="Monotype Sorts" pitchFamily="2" charset="2"/>
      <a:buChar char="n"/>
      <a:defRPr kumimoji="1"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50000"/>
      <a:buFont typeface="Monotype Sorts" pitchFamily="2" charset="2"/>
      <a:buChar char="n"/>
      <a:defRPr kumimoji="1"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50000"/>
      <a:buFont typeface="Monotype Sorts" pitchFamily="2" charset="2"/>
      <a:buChar char="n"/>
      <a:defRPr kumimoji="1"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Ian Mackenzie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3B0090DD-3B08-4EAA-AC18-1052B54A49EE}" type="datetime1">
              <a:rPr lang="en-US"/>
              <a:pPr>
                <a:defRPr/>
              </a:pPr>
              <a:t>3/27/2012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Computer Maintenance</a:t>
            </a:r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62330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49FBDE9D-531C-47DD-A72F-63C00F0A8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70000" y="681038"/>
            <a:ext cx="4537075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311650"/>
            <a:ext cx="5191125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E18986A7-1BA6-4C7A-A130-E42F5B3C14FB}" type="datetime1">
              <a:rPr lang="en-US"/>
              <a:pPr>
                <a:defRPr/>
              </a:pPr>
              <a:t>3/27/2012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623300"/>
            <a:ext cx="3067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FDCA2F22-DBD4-4924-A96B-C7110A65D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CEE82CD-E00B-4032-A182-4FB1AB3905F2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3F94CE-57F8-4CA1-AB93-8FEBB1E4F59F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E1145ABE-848B-4750-B0EF-FD2F1EBC70EA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88A5B-61AE-473F-8F22-0BDE68A6582B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Analysis is the top bar and the end result after defrag is the bottom</a:t>
            </a:r>
          </a:p>
          <a:p>
            <a:pPr>
              <a:buFontTx/>
              <a:buChar char="•"/>
            </a:pPr>
            <a:r>
              <a:rPr lang="en-GB" smtClean="0"/>
              <a:t>Where file chunks are all broken up the computer processor has to do a lot of ‘fetching and carrying’</a:t>
            </a:r>
          </a:p>
          <a:p>
            <a:pPr>
              <a:buFontTx/>
              <a:buChar char="•"/>
            </a:pPr>
            <a:r>
              <a:rPr lang="en-GB" smtClean="0"/>
              <a:t>In particular red bits show broken files.</a:t>
            </a:r>
          </a:p>
          <a:p>
            <a:pPr>
              <a:buFontTx/>
              <a:buChar char="•"/>
            </a:pPr>
            <a:r>
              <a:rPr lang="en-GB" smtClean="0"/>
              <a:t>Defrag can take an hour to do</a:t>
            </a:r>
          </a:p>
          <a:p>
            <a:pPr>
              <a:buFontTx/>
              <a:buChar char="•"/>
            </a:pPr>
            <a:r>
              <a:rPr lang="en-GB" smtClean="0"/>
              <a:t>It can take a day or two if you leave it too long</a:t>
            </a:r>
          </a:p>
          <a:p>
            <a:pPr>
              <a:buFontTx/>
              <a:buChar char="•"/>
            </a:pPr>
            <a:r>
              <a:rPr lang="en-GB" smtClean="0"/>
              <a:t>Suggest defrag once a month?</a:t>
            </a:r>
          </a:p>
          <a:p>
            <a:endParaRPr lang="en-US" smtClean="0"/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DA3A3EF0-65C6-47AA-97D1-34B7EEE38F77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5CD8DB-F422-4FA9-BB78-071AAE134F68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0446672-8C92-4C69-98BD-12B9E2266206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4198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95C61A-9624-4FEE-821C-F0CB15A4A88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I have used both</a:t>
            </a:r>
          </a:p>
          <a:p>
            <a:pPr>
              <a:buFontTx/>
              <a:buChar char="•"/>
            </a:pPr>
            <a:r>
              <a:rPr lang="en-GB" smtClean="0"/>
              <a:t>Registry Mechanic involves an annual licence - £30 per year</a:t>
            </a:r>
          </a:p>
          <a:p>
            <a:pPr>
              <a:buFontTx/>
              <a:buChar char="•"/>
            </a:pPr>
            <a:r>
              <a:rPr lang="en-GB" smtClean="0"/>
              <a:t>Available from PCTools at www.pctools.com.</a:t>
            </a:r>
          </a:p>
          <a:p>
            <a:pPr>
              <a:buFontTx/>
              <a:buChar char="•"/>
            </a:pPr>
            <a:r>
              <a:rPr lang="en-GB" smtClean="0"/>
              <a:t>You can download a trial version. It offers compression of registry as well as a clear out</a:t>
            </a:r>
          </a:p>
          <a:p>
            <a:pPr>
              <a:buFontTx/>
              <a:buChar char="•"/>
            </a:pPr>
            <a:r>
              <a:rPr lang="en-GB" smtClean="0"/>
              <a:t>I now use RegCure. It is free and offers a ‘manage startup’ feature for the registry.</a:t>
            </a:r>
          </a:p>
          <a:p>
            <a:pPr>
              <a:buFontTx/>
              <a:buChar char="•"/>
            </a:pPr>
            <a:r>
              <a:rPr lang="en-GB" smtClean="0"/>
              <a:t>(demo)</a:t>
            </a:r>
          </a:p>
          <a:p>
            <a:pPr>
              <a:buFontTx/>
              <a:buChar char="•"/>
            </a:pPr>
            <a:r>
              <a:rPr lang="en-GB" smtClean="0"/>
              <a:t>Do NOT use RegClean – I tried downloading and installing it and AVG trapped it as carrying a trojan virus.</a:t>
            </a:r>
            <a:endParaRPr lang="en-US" smtClean="0"/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6315836-F631-456E-91ED-F1FCD6086762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56C934-16F5-45E0-BE37-8DAA00B7348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Firewalls prevent access from outside to your computer without permission from you.</a:t>
            </a:r>
          </a:p>
          <a:p>
            <a:pPr>
              <a:buFontTx/>
              <a:buChar char="•"/>
            </a:pPr>
            <a:r>
              <a:rPr lang="en-GB" smtClean="0"/>
              <a:t>You can set the level of permission required.</a:t>
            </a:r>
          </a:p>
          <a:p>
            <a:pPr>
              <a:buFontTx/>
              <a:buChar char="•"/>
            </a:pPr>
            <a:r>
              <a:rPr lang="en-GB" smtClean="0"/>
              <a:t>Wireless security is necessary to prevent unauthorised access to your router (and possibly computer).</a:t>
            </a:r>
          </a:p>
          <a:p>
            <a:pPr>
              <a:buFontTx/>
              <a:buChar char="•"/>
            </a:pPr>
            <a:r>
              <a:rPr lang="en-GB" smtClean="0"/>
              <a:t>Signals can pass to and fro between wireless router and computer(laptop) via em radiation.</a:t>
            </a:r>
          </a:p>
          <a:p>
            <a:pPr>
              <a:buFontTx/>
              <a:buChar char="•"/>
            </a:pPr>
            <a:r>
              <a:rPr lang="en-GB" smtClean="0"/>
              <a:t>Works at frequency of 2.4GHz. </a:t>
            </a:r>
            <a:endParaRPr lang="en-US" smtClean="0"/>
          </a:p>
        </p:txBody>
      </p:sp>
      <p:sp>
        <p:nvSpPr>
          <p:cNvPr id="5018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45A748F-AB8C-4B3E-8CCC-3FA6D29DCC3C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319DD1-67F6-4189-B332-B5DC3B0878F9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You can use the Windows firewall, the firewall offered by your anti-virus software or possibly even router.</a:t>
            </a:r>
          </a:p>
          <a:p>
            <a:pPr>
              <a:buFontTx/>
              <a:buChar char="•"/>
            </a:pPr>
            <a:r>
              <a:rPr lang="en-GB" smtClean="0"/>
              <a:t>You have choice of two or three levels of wireless security to choose from.</a:t>
            </a:r>
            <a:endParaRPr lang="en-US" smtClean="0"/>
          </a:p>
        </p:txBody>
      </p:sp>
      <p:sp>
        <p:nvSpPr>
          <p:cNvPr id="51204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F324A40-0ADA-4960-93C4-4E0CF1942B7E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2F3D6-BA8E-4F2C-85CE-4770E340CE97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B7CC366-74B7-4D2D-9D42-31A02D93CFE1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E37B32-3C1D-43FE-9883-87911AF98DD5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B7CC366-74B7-4D2D-9D42-31A02D93CFE1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E37B32-3C1D-43FE-9883-87911AF98DD5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365A410C-42CA-45E3-8CB4-928E16F078E4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2AF0E6-99D3-419A-A7C0-B3A1C484F01D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2E004F7-045B-4C09-9849-CC61D90A19F4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6855BC-5E88-42E0-A676-032DB7DAC84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Dealing with these files can speed up your computer working</a:t>
            </a:r>
          </a:p>
          <a:p>
            <a:pPr>
              <a:buFontTx/>
              <a:buChar char="•"/>
            </a:pPr>
            <a:r>
              <a:rPr lang="en-GB" smtClean="0"/>
              <a:t>The paint dries a little more quickly!</a:t>
            </a:r>
            <a:endParaRPr lang="en-US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D78216B-C00D-4317-8010-E44EAB19262A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D8612-239A-4889-AFA1-49DEF51235A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There are other temp file types e.g. log, bu, tmp etc. But these are the main culprit!</a:t>
            </a:r>
          </a:p>
          <a:p>
            <a:pPr>
              <a:buFontTx/>
              <a:buChar char="•"/>
            </a:pPr>
            <a:r>
              <a:rPr lang="en-GB" smtClean="0"/>
              <a:t>To pick up others use the other methods! </a:t>
            </a:r>
          </a:p>
          <a:p>
            <a:pPr>
              <a:buFontTx/>
              <a:buChar char="•"/>
            </a:pPr>
            <a:r>
              <a:rPr lang="en-GB" smtClean="0"/>
              <a:t>(demo)</a:t>
            </a:r>
            <a:endParaRPr lang="en-US" smtClean="0"/>
          </a:p>
        </p:txBody>
      </p:sp>
      <p:sp>
        <p:nvSpPr>
          <p:cNvPr id="33796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652C152-953F-4396-A3CB-13B0FC2B538E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5055DE-920B-4D3B-9855-990993779E2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Windows is very untidy in its work – it leaves many files around</a:t>
            </a:r>
          </a:p>
          <a:p>
            <a:pPr>
              <a:buFontTx/>
              <a:buChar char="•"/>
            </a:pPr>
            <a:r>
              <a:rPr lang="en-GB" smtClean="0"/>
              <a:t>Although often zero in length(0kB) they can clog up the working </a:t>
            </a:r>
          </a:p>
          <a:p>
            <a:endParaRPr lang="en-US" smtClean="0"/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782624A-1DAD-43B6-ADEC-C65B2706C254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F67629-BED9-4E9D-82AB-437998ED83A2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It does everything that MS Disk Clean does – and more!</a:t>
            </a:r>
          </a:p>
          <a:p>
            <a:pPr>
              <a:buFontTx/>
              <a:buChar char="•"/>
            </a:pPr>
            <a:r>
              <a:rPr lang="en-GB" smtClean="0"/>
              <a:t>It’s MS Vista certified!</a:t>
            </a:r>
          </a:p>
          <a:p>
            <a:pPr>
              <a:buFontTx/>
              <a:buChar char="•"/>
            </a:pPr>
            <a:r>
              <a:rPr lang="en-GB" smtClean="0"/>
              <a:t>Why it requires Java I do not know??</a:t>
            </a:r>
            <a:endParaRPr lang="en-US" smtClean="0"/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D7AE952-4237-46BA-A233-14B90FE52E03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1A037-44A8-4FBE-98BF-38413EA168D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This is the Settings tab on the utility</a:t>
            </a:r>
          </a:p>
          <a:p>
            <a:pPr>
              <a:buFontTx/>
              <a:buChar char="•"/>
            </a:pPr>
            <a:r>
              <a:rPr lang="en-GB" smtClean="0"/>
              <a:t>This shows the range of file types that you can select to delete</a:t>
            </a:r>
          </a:p>
          <a:p>
            <a:pPr>
              <a:buFontTx/>
              <a:buChar char="•"/>
            </a:pPr>
            <a:r>
              <a:rPr lang="en-GB" smtClean="0"/>
              <a:t>Some of these are covered by Windows Disk Cleanup</a:t>
            </a:r>
            <a:endParaRPr lang="en-US" smtClean="0"/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7DA4B3E-EAE4-446E-BB5A-60DD95AFAA0E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A1AC4B-B48A-4AA7-8E38-148FDE3EC6B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•"/>
            </a:pPr>
            <a:r>
              <a:rPr lang="en-GB" smtClean="0"/>
              <a:t>Can help a lot if used regularly!</a:t>
            </a:r>
          </a:p>
          <a:p>
            <a:pPr>
              <a:buFontTx/>
              <a:buChar char="•"/>
            </a:pPr>
            <a:r>
              <a:rPr lang="en-GB" smtClean="0"/>
              <a:t>A desktop  shortcut to makes it easy to use regularly</a:t>
            </a:r>
          </a:p>
          <a:p>
            <a:pPr>
              <a:buFontTx/>
              <a:buChar char="•"/>
            </a:pPr>
            <a:r>
              <a:rPr lang="en-GB" smtClean="0"/>
              <a:t>(demo)</a:t>
            </a:r>
            <a:endParaRPr lang="en-US" smtClean="0"/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B29E966-FE56-4BA5-B75C-EBA32970B890}" type="datetime1">
              <a:rPr lang="en-US" smtClean="0"/>
              <a:pPr/>
              <a:t>3/27/2012</a:t>
            </a:fld>
            <a:endParaRPr lang="en-US" smtClean="0"/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C19AEE-EC1C-437F-9CF9-C82EE97D9D83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743200" y="427038"/>
            <a:ext cx="6399213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48148-9FEE-4AE6-8AD3-90370313D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29283-91A2-4258-B3A6-20F8CC492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609600"/>
            <a:ext cx="1524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19400" y="609600"/>
            <a:ext cx="4419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7DE30-4B2E-4065-AC85-08A557D7F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D0A7C-3D62-4F4D-9F98-90285BCF1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18330-BA0D-4E4F-8F33-A1D01A86D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15E52-6407-409F-B324-269185B1F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A15DA-2A2B-4604-A077-DB08252EB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45A66-62AD-43FA-8CDB-AD3070E07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9A965-8F47-4A70-9161-CEACD2C63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106A-172B-4BCC-91E3-868A940D4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59BFB-5CA3-4133-B6E4-B20CA52E9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28956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6096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 smtClean="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fld id="{9D8FCB4F-A53C-4D3B-82A5-567EDCE5B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699792" y="548680"/>
            <a:ext cx="6096000" cy="2367136"/>
          </a:xfrm>
        </p:spPr>
        <p:txBody>
          <a:bodyPr/>
          <a:lstStyle/>
          <a:p>
            <a:r>
              <a:rPr lang="en-GB" dirty="0" smtClean="0"/>
              <a:t>Meeting Part 2: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Computer Maintenance &amp; Password Security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771800" y="3429000"/>
            <a:ext cx="6096000" cy="2592288"/>
          </a:xfrm>
        </p:spPr>
        <p:txBody>
          <a:bodyPr/>
          <a:lstStyle/>
          <a:p>
            <a:endParaRPr lang="en-GB" dirty="0" smtClean="0"/>
          </a:p>
          <a:p>
            <a:pPr>
              <a:buFont typeface="Monotype Sorts" pitchFamily="2" charset="2"/>
              <a:buNone/>
            </a:pPr>
            <a:r>
              <a:rPr lang="en-GB" dirty="0" smtClean="0"/>
              <a:t>Intermediate Computing Group</a:t>
            </a:r>
          </a:p>
          <a:p>
            <a:pPr>
              <a:buFont typeface="Monotype Sorts" pitchFamily="2" charset="2"/>
              <a:buNone/>
            </a:pPr>
            <a:r>
              <a:rPr lang="en-GB" dirty="0" err="1" smtClean="0"/>
              <a:t>Purbeck</a:t>
            </a:r>
            <a:r>
              <a:rPr lang="en-GB" dirty="0" smtClean="0"/>
              <a:t> U3A Wed 28</a:t>
            </a:r>
            <a:r>
              <a:rPr lang="en-GB" baseline="30000" dirty="0" smtClean="0"/>
              <a:t>th</a:t>
            </a:r>
            <a:r>
              <a:rPr lang="en-GB" dirty="0" smtClean="0"/>
              <a:t> March 2012</a:t>
            </a:r>
          </a:p>
          <a:p>
            <a:pPr>
              <a:buFont typeface="Monotype Sorts" pitchFamily="2" charset="2"/>
              <a:buNone/>
            </a:pPr>
            <a:endParaRPr lang="en-GB" dirty="0" smtClean="0"/>
          </a:p>
          <a:p>
            <a:pPr>
              <a:buFont typeface="Monotype Sorts" pitchFamily="2" charset="2"/>
              <a:buNone/>
            </a:pPr>
            <a:r>
              <a:rPr lang="en-GB" dirty="0" smtClean="0"/>
              <a:t>Ian Mackenzie</a:t>
            </a:r>
            <a:endParaRPr lang="en-US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A7A426-F774-44E1-BBC7-75F6D2EA68CF}" type="slidenum">
              <a:rPr lang="en-US" sz="2400" b="1" smtClean="0">
                <a:solidFill>
                  <a:schemeClr val="bg2"/>
                </a:solidFill>
              </a:rPr>
              <a:pPr/>
              <a:t>1</a:t>
            </a:fld>
            <a:endParaRPr lang="en-US" sz="2400" b="1" smtClean="0">
              <a:solidFill>
                <a:schemeClr val="bg2"/>
              </a:solidFill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/>
              <a:t>Purbeck</a:t>
            </a:r>
            <a:r>
              <a:rPr lang="en-US" dirty="0"/>
              <a:t> U3A – </a:t>
            </a:r>
            <a:r>
              <a:rPr lang="en-US" dirty="0" smtClean="0"/>
              <a:t>28/3/12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025525"/>
            <a:ext cx="6096000" cy="1143000"/>
          </a:xfrm>
          <a:noFill/>
        </p:spPr>
        <p:txBody>
          <a:bodyPr/>
          <a:lstStyle/>
          <a:p>
            <a:r>
              <a:rPr lang="en-US" smtClean="0"/>
              <a:t>Using the Defragmenter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Broken up files on hard drive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Linking the parts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260BF2-D6D2-4124-974F-BEC9F01ECAE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Analysis &amp; Defragmentation</a:t>
            </a:r>
            <a:endParaRPr lang="en-US" smtClean="0"/>
          </a:p>
        </p:txBody>
      </p:sp>
      <p:pic>
        <p:nvPicPr>
          <p:cNvPr id="4" name="Content Placeholder 3" descr="Defrag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124200" y="1981200"/>
            <a:ext cx="5486400" cy="4114800"/>
          </a:xfrm>
        </p:spPr>
      </p:pic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54EBA9-AC1E-43C8-AA19-050D6A9374E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434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Tuning the Registry</a:t>
            </a:r>
            <a:endParaRPr 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“Command Centre” for all programmes</a:t>
            </a:r>
          </a:p>
          <a:p>
            <a:endParaRPr lang="en-GB" dirty="0" smtClean="0"/>
          </a:p>
          <a:p>
            <a:r>
              <a:rPr lang="en-GB" dirty="0" smtClean="0"/>
              <a:t>Needs clearing up of ‘loose ends’</a:t>
            </a:r>
          </a:p>
          <a:p>
            <a:endParaRPr lang="en-GB" dirty="0" smtClean="0"/>
          </a:p>
          <a:p>
            <a:r>
              <a:rPr lang="en-GB" dirty="0" smtClean="0"/>
              <a:t>Various packages available</a:t>
            </a:r>
            <a:endParaRPr lang="en-US" dirty="0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/>
              <a:t>Purbeck</a:t>
            </a:r>
            <a:r>
              <a:rPr lang="en-US" dirty="0"/>
              <a:t> U3A – </a:t>
            </a:r>
            <a:r>
              <a:rPr lang="en-US" dirty="0" smtClean="0"/>
              <a:t>28/3/12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7CB89C-F3B7-46F1-B918-5736BAFB5D5F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Registry Tuning Packages</a:t>
            </a:r>
            <a:endParaRPr 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Commercial e.g. Registry Mechanic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£20 per year!</a:t>
            </a:r>
          </a:p>
          <a:p>
            <a:endParaRPr lang="en-GB" dirty="0" smtClean="0"/>
          </a:p>
          <a:p>
            <a:r>
              <a:rPr lang="en-GB" dirty="0" smtClean="0"/>
              <a:t>Freeware e.g. </a:t>
            </a:r>
            <a:r>
              <a:rPr lang="en-GB" dirty="0" err="1" smtClean="0"/>
              <a:t>RegCure</a:t>
            </a:r>
            <a:endParaRPr lang="en-US" dirty="0" smtClean="0"/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FDF124-2E2C-480B-B62F-220542A57B0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5661248"/>
            <a:ext cx="5486400" cy="566738"/>
          </a:xfrm>
        </p:spPr>
        <p:txBody>
          <a:bodyPr/>
          <a:lstStyle/>
          <a:p>
            <a:r>
              <a:rPr lang="en-GB" dirty="0" smtClean="0"/>
              <a:t>PC Tools Registry mechanic – opening screen</a:t>
            </a:r>
            <a:endParaRPr lang="en-GB" dirty="0"/>
          </a:p>
        </p:txBody>
      </p:sp>
      <p:pic>
        <p:nvPicPr>
          <p:cNvPr id="7" name="Picture Placeholder 6" descr="PCToolsR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774" r="2774"/>
          <a:stretch>
            <a:fillRect/>
          </a:stretch>
        </p:blipFill>
        <p:spPr>
          <a:xfrm>
            <a:off x="1792288" y="612774"/>
            <a:ext cx="6827308" cy="5120481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59BFB-5CA3-4133-B6E4-B20CA52E999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692696"/>
            <a:ext cx="6768752" cy="1143000"/>
          </a:xfrm>
          <a:noFill/>
        </p:spPr>
        <p:txBody>
          <a:bodyPr/>
          <a:lstStyle/>
          <a:p>
            <a:r>
              <a:rPr lang="en-US" dirty="0" smtClean="0"/>
              <a:t>2. Memorable Passwords – an idea!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You need:</a:t>
            </a:r>
          </a:p>
          <a:p>
            <a:endParaRPr lang="en-US" dirty="0" smtClean="0"/>
          </a:p>
          <a:p>
            <a:r>
              <a:rPr lang="en-GB" dirty="0" smtClean="0"/>
              <a:t>1.  Old house number + street/road</a:t>
            </a:r>
            <a:endParaRPr lang="en-US" dirty="0" smtClean="0"/>
          </a:p>
          <a:p>
            <a:endParaRPr lang="en-US" dirty="0" smtClean="0"/>
          </a:p>
          <a:p>
            <a:r>
              <a:rPr lang="en-GB" dirty="0" smtClean="0"/>
              <a:t>2.  Locality of the road</a:t>
            </a:r>
          </a:p>
          <a:p>
            <a:endParaRPr lang="en-GB" dirty="0" smtClean="0"/>
          </a:p>
          <a:p>
            <a:r>
              <a:rPr lang="en-GB" dirty="0" smtClean="0"/>
              <a:t>The further back in your memory the better – old lasts longer!</a:t>
            </a:r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AC26D7-F92E-43F1-B8A7-D869B6753CA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027113"/>
            <a:ext cx="6096000" cy="1143000"/>
          </a:xfrm>
          <a:noFill/>
        </p:spPr>
        <p:txBody>
          <a:bodyPr/>
          <a:lstStyle/>
          <a:p>
            <a:r>
              <a:rPr lang="en-GB" dirty="0" smtClean="0"/>
              <a:t>The password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  <a:p>
            <a:r>
              <a:rPr lang="en-GB" dirty="0" smtClean="0"/>
              <a:t>Make up your password from </a:t>
            </a:r>
            <a:r>
              <a:rPr lang="en-GB" dirty="0" err="1" smtClean="0">
                <a:solidFill>
                  <a:srgbClr val="FF0000"/>
                </a:solidFill>
              </a:rPr>
              <a:t>number+road</a:t>
            </a:r>
            <a:r>
              <a:rPr lang="en-GB" dirty="0" smtClean="0"/>
              <a:t> OR </a:t>
            </a:r>
            <a:r>
              <a:rPr lang="en-GB" dirty="0" err="1" smtClean="0">
                <a:solidFill>
                  <a:srgbClr val="FF0000"/>
                </a:solidFill>
              </a:rPr>
              <a:t>road+number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r>
              <a:rPr lang="en-GB" dirty="0" smtClean="0"/>
              <a:t>e.g. </a:t>
            </a:r>
            <a:r>
              <a:rPr lang="en-GB" dirty="0" smtClean="0">
                <a:solidFill>
                  <a:srgbClr val="FF0000"/>
                </a:solidFill>
              </a:rPr>
              <a:t>16overslade</a:t>
            </a:r>
            <a:r>
              <a:rPr lang="en-GB" dirty="0" smtClean="0"/>
              <a:t> OR </a:t>
            </a:r>
            <a:r>
              <a:rPr lang="en-GB" dirty="0" smtClean="0">
                <a:solidFill>
                  <a:srgbClr val="FF0000"/>
                </a:solidFill>
              </a:rPr>
              <a:t>overslade16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Best to use lower case throughout</a:t>
            </a:r>
            <a:endParaRPr lang="en-US" dirty="0" smtClean="0"/>
          </a:p>
          <a:p>
            <a:endParaRPr lang="en-US" dirty="0" smtClean="0"/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B0F281-1582-4265-A1BD-D60B821649A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Memory Aid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Record the locality with the length of the P/W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E.g. as </a:t>
            </a:r>
            <a:r>
              <a:rPr lang="en-GB" dirty="0" smtClean="0">
                <a:solidFill>
                  <a:srgbClr val="FF0000"/>
                </a:solidFill>
              </a:rPr>
              <a:t>16overslade</a:t>
            </a:r>
            <a:r>
              <a:rPr lang="en-GB" dirty="0" smtClean="0"/>
              <a:t> is in </a:t>
            </a:r>
            <a:r>
              <a:rPr lang="en-GB" dirty="0" err="1" smtClean="0">
                <a:solidFill>
                  <a:srgbClr val="FF0000"/>
                </a:solidFill>
              </a:rPr>
              <a:t>Bilton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and is 11 characters long….</a:t>
            </a:r>
          </a:p>
          <a:p>
            <a:pPr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So memory aid is: </a:t>
            </a:r>
            <a:r>
              <a:rPr lang="en-GB" dirty="0" smtClean="0">
                <a:solidFill>
                  <a:srgbClr val="FF0000"/>
                </a:solidFill>
              </a:rPr>
              <a:t>11Bilton</a:t>
            </a:r>
          </a:p>
          <a:p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75846-0771-421A-B5AF-83A2398DE9E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Memory Aid Plus!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Note that the length tells you where the digits are……</a:t>
            </a:r>
          </a:p>
          <a:p>
            <a:pPr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It also gives you an extra memory jog as to the length</a:t>
            </a:r>
          </a:p>
          <a:p>
            <a:pPr>
              <a:buNone/>
            </a:pPr>
            <a:endParaRPr lang="en-GB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You can record this fairly confident that it cannot be decoded….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575846-0771-421A-B5AF-83A2398DE9E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9A965-8F47-4A70-9161-CEACD2C6324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83768" y="1556792"/>
            <a:ext cx="6192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8000" dirty="0" smtClean="0">
                <a:solidFill>
                  <a:srgbClr val="FF0000"/>
                </a:solidFill>
              </a:rPr>
              <a:t>Happy passwords!!</a:t>
            </a:r>
            <a:endParaRPr lang="en-GB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0" y="1028700"/>
            <a:ext cx="6096000" cy="1143000"/>
          </a:xfrm>
          <a:noFill/>
        </p:spPr>
        <p:txBody>
          <a:bodyPr/>
          <a:lstStyle/>
          <a:p>
            <a:r>
              <a:rPr lang="en-US" smtClean="0"/>
              <a:t>Topics for Discussion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0" y="1981200"/>
            <a:ext cx="6096000" cy="3590925"/>
          </a:xfrm>
          <a:noFill/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1. Housekeeping – dealing with temporary files. </a:t>
            </a:r>
          </a:p>
          <a:p>
            <a:endParaRPr lang="en-US" dirty="0" smtClean="0"/>
          </a:p>
          <a:p>
            <a:r>
              <a:rPr lang="en-US" dirty="0" smtClean="0"/>
              <a:t>2. An idea for memorable passwords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5C355-7CE3-457D-BB85-565A972B9FD4}" type="slidenum">
              <a:rPr lang="en-US" sz="2000" b="1" smtClean="0">
                <a:solidFill>
                  <a:schemeClr val="bg2"/>
                </a:solidFill>
              </a:rPr>
              <a:pPr/>
              <a:t>2</a:t>
            </a:fld>
            <a:endParaRPr lang="en-US" sz="2000" b="1" smtClean="0">
              <a:solidFill>
                <a:schemeClr val="bg2"/>
              </a:solidFill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Purbeck U3A – 28/3/12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9A965-8F47-4A70-9161-CEACD2C6324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771800" y="2780928"/>
            <a:ext cx="33057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6000" dirty="0" smtClean="0"/>
              <a:t>The End!</a:t>
            </a:r>
            <a:endParaRPr lang="en-GB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027113"/>
            <a:ext cx="6096000" cy="1143000"/>
          </a:xfrm>
          <a:noFill/>
        </p:spPr>
        <p:txBody>
          <a:bodyPr/>
          <a:lstStyle/>
          <a:p>
            <a:r>
              <a:rPr lang="en-US" smtClean="0"/>
              <a:t>1. Housekeeping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Dealing with superfluous temp files</a:t>
            </a:r>
          </a:p>
          <a:p>
            <a:endParaRPr lang="en-US" smtClean="0"/>
          </a:p>
          <a:p>
            <a:r>
              <a:rPr lang="en-US" smtClean="0"/>
              <a:t>Using Disk Cleanup</a:t>
            </a:r>
          </a:p>
          <a:p>
            <a:endParaRPr lang="en-US" smtClean="0"/>
          </a:p>
          <a:p>
            <a:r>
              <a:rPr lang="en-US" smtClean="0"/>
              <a:t>Defragmenting</a:t>
            </a:r>
          </a:p>
          <a:p>
            <a:endParaRPr lang="en-GB" smtClean="0"/>
          </a:p>
          <a:p>
            <a:r>
              <a:rPr lang="en-GB" smtClean="0"/>
              <a:t>Tuning the Registry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8C260E-BEF3-4738-A2BF-92BFA5478ED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025525"/>
            <a:ext cx="6096000" cy="1143000"/>
          </a:xfrm>
          <a:noFill/>
        </p:spPr>
        <p:txBody>
          <a:bodyPr/>
          <a:lstStyle/>
          <a:p>
            <a:r>
              <a:rPr lang="en-US" smtClean="0"/>
              <a:t>Dealing with Temporary Files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6063" y="2428875"/>
            <a:ext cx="6096000" cy="4114800"/>
          </a:xfrm>
          <a:noFill/>
        </p:spPr>
        <p:txBody>
          <a:bodyPr/>
          <a:lstStyle/>
          <a:p>
            <a:r>
              <a:rPr lang="en-US" smtClean="0"/>
              <a:t>Using %Temp% in Run window</a:t>
            </a:r>
          </a:p>
          <a:p>
            <a:endParaRPr lang="en-US" smtClean="0"/>
          </a:p>
          <a:p>
            <a:r>
              <a:rPr lang="en-US" smtClean="0"/>
              <a:t>Deleting temp files in Windows/temp folder</a:t>
            </a:r>
          </a:p>
          <a:p>
            <a:endParaRPr lang="en-US" smtClean="0"/>
          </a:p>
          <a:p>
            <a:r>
              <a:rPr lang="en-US" smtClean="0"/>
              <a:t>Use of utility e.g. TempClean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6F0BB5-B246-474F-8D9D-3DFD57E4351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Finding </a:t>
            </a:r>
            <a:r>
              <a:rPr lang="en-GB" smtClean="0">
                <a:solidFill>
                  <a:srgbClr val="FF0000"/>
                </a:solidFill>
              </a:rPr>
              <a:t>ALL</a:t>
            </a:r>
            <a:r>
              <a:rPr lang="en-GB" smtClean="0"/>
              <a:t> Temp Files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0" y="1500188"/>
            <a:ext cx="6096000" cy="4114800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%Temp% reveals them all!</a:t>
            </a:r>
          </a:p>
          <a:p>
            <a:endParaRPr lang="en-GB" dirty="0" smtClean="0"/>
          </a:p>
          <a:p>
            <a:r>
              <a:rPr lang="en-GB" dirty="0" smtClean="0"/>
              <a:t>Block them with the mouse</a:t>
            </a:r>
          </a:p>
          <a:p>
            <a:endParaRPr lang="en-GB" dirty="0" smtClean="0"/>
          </a:p>
          <a:p>
            <a:r>
              <a:rPr lang="en-GB" dirty="0" smtClean="0"/>
              <a:t>Delete!</a:t>
            </a:r>
          </a:p>
          <a:p>
            <a:endParaRPr lang="en-GB" dirty="0" smtClean="0"/>
          </a:p>
          <a:p>
            <a:r>
              <a:rPr lang="en-GB" dirty="0" smtClean="0"/>
              <a:t>(If you use &lt;SHIFT&gt;&lt;DEL&gt; it bypasses the trashcan)</a:t>
            </a:r>
            <a:endParaRPr 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0AEF4A-483C-44AA-A8C8-E5AF9D7C4F7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Windows Temp Folder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Biggest culprit!</a:t>
            </a:r>
          </a:p>
          <a:p>
            <a:endParaRPr lang="en-GB" smtClean="0"/>
          </a:p>
          <a:p>
            <a:r>
              <a:rPr lang="en-GB" smtClean="0"/>
              <a:t>Use short-cut to C:/Windows/Temp</a:t>
            </a:r>
          </a:p>
          <a:p>
            <a:endParaRPr lang="en-GB" smtClean="0"/>
          </a:p>
          <a:p>
            <a:r>
              <a:rPr lang="en-GB" smtClean="0"/>
              <a:t>Block &amp; delete as for ‘temp’ files</a:t>
            </a:r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BDA59F-FAB4-4393-9F03-F7EA80FCFDB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TempClean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Freeware</a:t>
            </a:r>
          </a:p>
          <a:p>
            <a:endParaRPr lang="en-GB" smtClean="0"/>
          </a:p>
          <a:p>
            <a:r>
              <a:rPr lang="en-GB" smtClean="0"/>
              <a:t>Easily downloaded from the web</a:t>
            </a:r>
          </a:p>
          <a:p>
            <a:endParaRPr lang="en-GB" smtClean="0"/>
          </a:p>
          <a:p>
            <a:r>
              <a:rPr lang="en-GB" smtClean="0"/>
              <a:t>http://software.addpcs.com - Java 1.6 is required</a:t>
            </a:r>
          </a:p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8455B5-5DBF-438F-8C93-3415AECB6C9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7F0C61-DDE3-4B3D-B202-4FC6F9E317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  <p:pic>
        <p:nvPicPr>
          <p:cNvPr id="7" name="Content Placeholder 6" descr="TempFileClean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23728" y="1052736"/>
            <a:ext cx="5884606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025525"/>
            <a:ext cx="6096000" cy="1143000"/>
          </a:xfrm>
          <a:noFill/>
        </p:spPr>
        <p:txBody>
          <a:bodyPr/>
          <a:lstStyle/>
          <a:p>
            <a:r>
              <a:rPr lang="en-US" smtClean="0"/>
              <a:t>Use Disk Cleanup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GB" smtClean="0"/>
              <a:t>A good MS utility</a:t>
            </a: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r>
              <a:rPr lang="en-US" smtClean="0"/>
              <a:t>Clears out internet trash as well as temp files and trashcan</a:t>
            </a:r>
          </a:p>
          <a:p>
            <a:endParaRPr lang="en-GB" smtClean="0"/>
          </a:p>
          <a:p>
            <a:r>
              <a:rPr lang="en-GB" smtClean="0"/>
              <a:t>You can select what to remove and what to leave</a:t>
            </a: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BA2D72-6427-4A59-9CA6-CF0834B22A2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Purbeck U3A – 28/3/12</a:t>
            </a: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Office Them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0000"/>
          <a:buFont typeface="Monotype Sorts" pitchFamily="2" charset="2"/>
          <a:buChar char="n"/>
          <a:tabLst/>
          <a:defRPr kumimoji="1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0000"/>
          <a:buFont typeface="Monotype Sorts" pitchFamily="2" charset="2"/>
          <a:buChar char="n"/>
          <a:tabLst/>
          <a:defRPr kumimoji="1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1076</TotalTime>
  <Words>895</Words>
  <Application>Microsoft Office PowerPoint</Application>
  <PresentationFormat>On-screen Show (4:3)</PresentationFormat>
  <Paragraphs>214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Meeting Part 2:  Computer Maintenance &amp; Password Security</vt:lpstr>
      <vt:lpstr>Topics for Discussion</vt:lpstr>
      <vt:lpstr>1. Housekeeping</vt:lpstr>
      <vt:lpstr>Dealing with Temporary Files</vt:lpstr>
      <vt:lpstr>Finding ALL Temp Files</vt:lpstr>
      <vt:lpstr>Windows Temp Folder</vt:lpstr>
      <vt:lpstr>TempClean</vt:lpstr>
      <vt:lpstr>Slide 8</vt:lpstr>
      <vt:lpstr>Use Disk Cleanup</vt:lpstr>
      <vt:lpstr>Using the Defragmenter</vt:lpstr>
      <vt:lpstr>Analysis &amp; Defragmentation</vt:lpstr>
      <vt:lpstr>Tuning the Registry</vt:lpstr>
      <vt:lpstr>Registry Tuning Packages</vt:lpstr>
      <vt:lpstr>PC Tools Registry mechanic – opening screen</vt:lpstr>
      <vt:lpstr>2. Memorable Passwords – an idea!</vt:lpstr>
      <vt:lpstr>The password</vt:lpstr>
      <vt:lpstr>Memory Aid</vt:lpstr>
      <vt:lpstr>Memory Aid Plus!</vt:lpstr>
      <vt:lpstr>Slide 19</vt:lpstr>
      <vt:lpstr>Slide 20</vt:lpstr>
    </vt:vector>
  </TitlesOfParts>
  <Company>Hoburne Laptop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Maintenance</dc:title>
  <dc:creator>Ian Mackenzie</dc:creator>
  <cp:lastModifiedBy>Swanboots</cp:lastModifiedBy>
  <cp:revision>156</cp:revision>
  <dcterms:created xsi:type="dcterms:W3CDTF">2009-12-24T18:49:24Z</dcterms:created>
  <dcterms:modified xsi:type="dcterms:W3CDTF">2012-03-27T15:54:06Z</dcterms:modified>
</cp:coreProperties>
</file>